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9"/>
  </p:notesMasterIdLst>
  <p:handoutMasterIdLst>
    <p:handoutMasterId r:id="rId10"/>
  </p:handoutMasterIdLst>
  <p:sldIdLst>
    <p:sldId id="295" r:id="rId2"/>
    <p:sldId id="297" r:id="rId3"/>
    <p:sldId id="298" r:id="rId4"/>
    <p:sldId id="300" r:id="rId5"/>
    <p:sldId id="301" r:id="rId6"/>
    <p:sldId id="302" r:id="rId7"/>
    <p:sldId id="303" r:id="rId8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0582" autoAdjust="0"/>
  </p:normalViewPr>
  <p:slideViewPr>
    <p:cSldViewPr snapToGrid="0" snapToObjects="1">
      <p:cViewPr varScale="1">
        <p:scale>
          <a:sx n="104" d="100"/>
          <a:sy n="104" d="100"/>
        </p:scale>
        <p:origin x="84" y="32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8485239-683C-4FE1-BE0E-3F1DA0FD34D6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2024/1/2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D5A201-0B0D-4CCB-9C28-D2F53C468246}" type="datetime1">
              <a:rPr lang="zh-CN" altLang="en-US" smtClean="0"/>
              <a:pPr/>
              <a:t>2024/1/2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797367-9728-4DEF-9286-096514DA058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086D0-30B4-4B2E-BB0E-B872D37022FE}" type="datetime1">
              <a:rPr lang="zh-CN" altLang="en-US" smtClean="0"/>
              <a:t>2024/1/2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noProof="0">
                <a:latin typeface="Meiryo UI" panose="020B0604030504040204" pitchFamily="50" charset="-128"/>
                <a:ea typeface="Meiryo UI" panose="020B0604030504040204" pitchFamily="50" charset="-128"/>
              </a:rPr>
              <a:t>副标题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 rtlCol="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noProof="0" dirty="0"/>
              <a:t>标题</a:t>
            </a:r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椭圆形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标题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 dirty="0"/>
              <a:t>单击此处编辑母版标题样式</a:t>
            </a:r>
            <a:endParaRPr lang="zh-cn" noProof="0" dirty="0"/>
          </a:p>
        </p:txBody>
      </p:sp>
      <p:cxnSp>
        <p:nvCxnSpPr>
          <p:cNvPr id="56" name="直接连接符​​(S)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​​(S)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形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二级</a:t>
            </a:r>
          </a:p>
          <a:p>
            <a:pPr lvl="2" rtl="0"/>
            <a:r>
              <a:rPr lang="zh-CN" altLang="en-US" noProof="0" dirty="0"/>
              <a:t>三级</a:t>
            </a:r>
          </a:p>
          <a:p>
            <a:pPr lvl="3" rtl="0"/>
            <a:r>
              <a:rPr lang="zh-CN" altLang="en-US" noProof="0" dirty="0"/>
              <a:t>四级</a:t>
            </a:r>
          </a:p>
          <a:p>
            <a:pPr lvl="4" rtl="0"/>
            <a:r>
              <a:rPr lang="zh-CN" altLang="en-US" noProof="0" dirty="0"/>
              <a:t>五级</a:t>
            </a:r>
            <a:endParaRPr lang="zh-cn" noProof="0" dirty="0"/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直角三角形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20" name="椭圆形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直角三角形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图片占位符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​​(S)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8694834-4BF3-4FD9-A1A6-0F4CE7DCB47F}" type="datetime1">
              <a:rPr lang="zh-CN" altLang="en-US" smtClean="0"/>
              <a:t>2024/1/2</a:t>
            </a:fld>
            <a:endParaRPr 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43" name="组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直角三角形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0" name="文本占位符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椭圆形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​​(S)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840EA0E-60A4-4F09-AB2C-5928C6CC368F}" type="datetime1">
              <a:rPr lang="zh-CN" altLang="en-US" smtClean="0"/>
              <a:t>2024/1/2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  <p:sp>
        <p:nvSpPr>
          <p:cNvPr id="23" name="内容占位符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DFF25C-9262-44CA-B6E7-8886FDFBBD68}" type="datetime1">
              <a:rPr lang="zh-CN" altLang="en-US" smtClean="0"/>
              <a:t>2024/1/2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EF7A11B-372A-4ECF-86F3-8C7E80DAFE4B}" type="datetime1">
              <a:rPr lang="zh-CN" altLang="en-US" smtClean="0"/>
              <a:t>2024/1/2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SimSun" panose="02010600030101010101" pitchFamily="2" charset="-122"/>
          <a:ea typeface="SimSun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图片占位符 8">
            <a:extLst>
              <a:ext uri="{FF2B5EF4-FFF2-40B4-BE49-F238E27FC236}">
                <a16:creationId xmlns:a16="http://schemas.microsoft.com/office/drawing/2014/main" id="{4D6F1B91-622D-D14D-A2EE-5B2A56BAC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0" y="8153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2B499F37-632F-694F-948A-C7A79D753D0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方正姚体" panose="02010601030101010101" pitchFamily="2" charset="-122"/>
                <a:ea typeface="方正姚体" panose="02010601030101010101" pitchFamily="2" charset="-122"/>
              </a:rPr>
              <a:t>GMP 2024</a:t>
            </a:r>
            <a:endParaRPr lang="zh-cn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DE2D9A8A-5247-6D44-AA02-758207AE1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73294"/>
            <a:ext cx="8392297" cy="1927810"/>
          </a:xfrm>
        </p:spPr>
        <p:txBody>
          <a:bodyPr rtlCol="0"/>
          <a:lstStyle/>
          <a:p>
            <a:pPr rtl="0"/>
            <a:r>
              <a:rPr lang="en-US" altLang="zh-CN" sz="6000" dirty="0">
                <a:latin typeface="方正姚体" panose="02010601030101010101" pitchFamily="2" charset="-122"/>
                <a:ea typeface="方正姚体" panose="02010601030101010101" pitchFamily="2" charset="-122"/>
              </a:rPr>
              <a:t>Guidelines for </a:t>
            </a:r>
            <a:br>
              <a:rPr lang="en-US" altLang="zh-CN" sz="6000" dirty="0">
                <a:latin typeface="方正姚体" panose="02010601030101010101" pitchFamily="2" charset="-122"/>
                <a:ea typeface="方正姚体" panose="02010601030101010101" pitchFamily="2" charset="-122"/>
              </a:rPr>
            </a:br>
            <a:r>
              <a:rPr lang="en-US" altLang="zh-CN" sz="6000" dirty="0">
                <a:latin typeface="方正姚体" panose="02010601030101010101" pitchFamily="2" charset="-122"/>
                <a:ea typeface="方正姚体" panose="02010601030101010101" pitchFamily="2" charset="-122"/>
              </a:rPr>
              <a:t>Primary Reviewers</a:t>
            </a:r>
            <a:endParaRPr lang="zh-cn" sz="60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​​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形 22">
            <a:extLst>
              <a:ext uri="{FF2B5EF4-FFF2-40B4-BE49-F238E27FC236}">
                <a16:creationId xmlns:a16="http://schemas.microsoft.com/office/drawing/2014/main" id="{07285DAF-4CC1-E142-B7FA-4D3950873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BCDE84-E59D-44D6-A643-2EDDB165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add external reviewers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5C6DC0-E548-427C-A181-7299960D259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“Add reviewer”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268EE4-499B-4020-9527-5329AD4DE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785" y="1050170"/>
            <a:ext cx="6365952" cy="465908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77DAFBE-8DB1-4EFD-8BF0-55BB94ECB581}"/>
              </a:ext>
            </a:extLst>
          </p:cNvPr>
          <p:cNvSpPr/>
          <p:nvPr/>
        </p:nvSpPr>
        <p:spPr>
          <a:xfrm>
            <a:off x="5068257" y="3611650"/>
            <a:ext cx="987920" cy="32164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F3267D1-AA69-4B3B-8460-7046F4131B32}"/>
              </a:ext>
            </a:extLst>
          </p:cNvPr>
          <p:cNvCxnSpPr>
            <a:cxnSpLocks/>
          </p:cNvCxnSpPr>
          <p:nvPr/>
        </p:nvCxnSpPr>
        <p:spPr>
          <a:xfrm>
            <a:off x="2311272" y="1658786"/>
            <a:ext cx="2684513" cy="195286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036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C889377-6751-4DDB-88BE-07C54B4AC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961" y="1742532"/>
            <a:ext cx="8524937" cy="438153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9BCDE84-E59D-44D6-A643-2EDDB165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add external reviewers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5C6DC0-E548-427C-A181-7299960D259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“invite”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77DAFBE-8DB1-4EFD-8BF0-55BB94ECB581}"/>
              </a:ext>
            </a:extLst>
          </p:cNvPr>
          <p:cNvSpPr/>
          <p:nvPr/>
        </p:nvSpPr>
        <p:spPr>
          <a:xfrm>
            <a:off x="4227376" y="2770770"/>
            <a:ext cx="987920" cy="32164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F3267D1-AA69-4B3B-8460-7046F4131B32}"/>
              </a:ext>
            </a:extLst>
          </p:cNvPr>
          <p:cNvCxnSpPr>
            <a:cxnSpLocks/>
          </p:cNvCxnSpPr>
          <p:nvPr/>
        </p:nvCxnSpPr>
        <p:spPr>
          <a:xfrm>
            <a:off x="2311272" y="1658786"/>
            <a:ext cx="1916104" cy="111198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146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BCDE84-E59D-44D6-A643-2EDDB165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add external reviewers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5C6DC0-E548-427C-A181-7299960D259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After entering his/her information, </a:t>
            </a:r>
          </a:p>
          <a:p>
            <a:pPr marL="0" indent="0">
              <a:buNone/>
            </a:pPr>
            <a:r>
              <a:rPr lang="en-US" altLang="zh-CN" dirty="0"/>
              <a:t>   click “Invite &amp; Add”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4A238FE-8AF4-418C-8C11-4BE0589DF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218" y="1583959"/>
            <a:ext cx="2847996" cy="405768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77DAFBE-8DB1-4EFD-8BF0-55BB94ECB581}"/>
              </a:ext>
            </a:extLst>
          </p:cNvPr>
          <p:cNvSpPr/>
          <p:nvPr/>
        </p:nvSpPr>
        <p:spPr>
          <a:xfrm>
            <a:off x="6532079" y="5172952"/>
            <a:ext cx="987920" cy="32164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F3267D1-AA69-4B3B-8460-7046F4131B32}"/>
              </a:ext>
            </a:extLst>
          </p:cNvPr>
          <p:cNvCxnSpPr>
            <a:cxnSpLocks/>
          </p:cNvCxnSpPr>
          <p:nvPr/>
        </p:nvCxnSpPr>
        <p:spPr>
          <a:xfrm>
            <a:off x="2453717" y="2233158"/>
            <a:ext cx="4034388" cy="299132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811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AEF2296-71D6-4472-92A8-DFA8B6735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193" y="1553102"/>
            <a:ext cx="7572806" cy="527273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9BCDE84-E59D-44D6-A643-2EDDB165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add external reviewers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5C6DC0-E548-427C-A181-7299960D259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Keep the email text </a:t>
            </a:r>
            <a:r>
              <a:rPr lang="en-US" altLang="zh-CN" dirty="0">
                <a:highlight>
                  <a:srgbClr val="FFFF00"/>
                </a:highlight>
              </a:rPr>
              <a:t>unchanged</a:t>
            </a:r>
          </a:p>
          <a:p>
            <a:pPr marL="0" indent="0">
              <a:buNone/>
            </a:pPr>
            <a:r>
              <a:rPr lang="en-US" altLang="zh-CN" dirty="0"/>
              <a:t>   and click “send”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77DAFBE-8DB1-4EFD-8BF0-55BB94ECB581}"/>
              </a:ext>
            </a:extLst>
          </p:cNvPr>
          <p:cNvSpPr/>
          <p:nvPr/>
        </p:nvSpPr>
        <p:spPr>
          <a:xfrm>
            <a:off x="4572322" y="6231184"/>
            <a:ext cx="987920" cy="32164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F3267D1-AA69-4B3B-8460-7046F4131B32}"/>
              </a:ext>
            </a:extLst>
          </p:cNvPr>
          <p:cNvCxnSpPr>
            <a:cxnSpLocks/>
          </p:cNvCxnSpPr>
          <p:nvPr/>
        </p:nvCxnSpPr>
        <p:spPr>
          <a:xfrm>
            <a:off x="2453717" y="2233158"/>
            <a:ext cx="2118605" cy="404377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781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91BA7D6F-202A-48BF-AF11-22F49C8CB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695" y="1958002"/>
            <a:ext cx="6961514" cy="494594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9BCDE84-E59D-44D6-A643-2EDDB165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add external reviewers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5C6DC0-E548-427C-A181-7299960D259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5422454"/>
          </a:xfrm>
        </p:spPr>
        <p:txBody>
          <a:bodyPr>
            <a:normAutofit/>
          </a:bodyPr>
          <a:lstStyle/>
          <a:p>
            <a:r>
              <a:rPr lang="en-US" altLang="zh-CN" dirty="0"/>
              <a:t>If the reviewer you invite didn’t register on SRM, he/she will receive two emails, one of which is to remind him/her how to register, and the other email is to remind him/her to access the paper.</a:t>
            </a:r>
          </a:p>
          <a:p>
            <a:r>
              <a:rPr lang="en-US" altLang="zh-CN" dirty="0"/>
              <a:t>In the email text, there is a link</a:t>
            </a:r>
          </a:p>
          <a:p>
            <a:r>
              <a:rPr lang="en-US" altLang="zh-CN" dirty="0"/>
              <a:t>If the reviewer you invite has a SRM </a:t>
            </a:r>
          </a:p>
          <a:p>
            <a:pPr marL="0" indent="0">
              <a:buNone/>
            </a:pPr>
            <a:r>
              <a:rPr lang="en-US" altLang="zh-CN" dirty="0"/>
              <a:t>account, he/she will receive one email</a:t>
            </a:r>
          </a:p>
          <a:p>
            <a:pPr marL="0" indent="0">
              <a:buNone/>
            </a:pPr>
            <a:r>
              <a:rPr lang="en-US" altLang="zh-CN" dirty="0"/>
              <a:t>containing the link.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The email address for your invitation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C00000"/>
                </a:solidFill>
                <a:highlight>
                  <a:srgbClr val="FFFF00"/>
                </a:highlight>
              </a:rPr>
              <a:t>must be the same </a:t>
            </a:r>
            <a:r>
              <a:rPr lang="en-US" altLang="zh-CN" dirty="0">
                <a:solidFill>
                  <a:srgbClr val="C00000"/>
                </a:solidFill>
              </a:rPr>
              <a:t>with that used for 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C00000"/>
                </a:solidFill>
              </a:rPr>
              <a:t>logging into SRM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77DAFBE-8DB1-4EFD-8BF0-55BB94ECB581}"/>
              </a:ext>
            </a:extLst>
          </p:cNvPr>
          <p:cNvSpPr/>
          <p:nvPr/>
        </p:nvSpPr>
        <p:spPr>
          <a:xfrm>
            <a:off x="5376120" y="5827839"/>
            <a:ext cx="6708664" cy="37997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连接符: 曲线 15">
            <a:extLst>
              <a:ext uri="{FF2B5EF4-FFF2-40B4-BE49-F238E27FC236}">
                <a16:creationId xmlns:a16="http://schemas.microsoft.com/office/drawing/2014/main" id="{D4575E3E-4769-41CA-965F-55C06C2D69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64611" y="3809234"/>
            <a:ext cx="3138368" cy="978730"/>
          </a:xfrm>
          <a:prstGeom prst="curved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819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9F46BD-68FA-4BDA-B269-2D379BBDA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908FE6-DCF5-475B-8691-2B30E4A7504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CBF2F0B-3410-4719-BC68-2E8AF4EC4F79}"/>
              </a:ext>
            </a:extLst>
          </p:cNvPr>
          <p:cNvSpPr txBox="1"/>
          <p:nvPr/>
        </p:nvSpPr>
        <p:spPr>
          <a:xfrm>
            <a:off x="4280985" y="2449120"/>
            <a:ext cx="3630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/>
              <a:t>Thanks!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285381160"/>
      </p:ext>
    </p:extLst>
  </p:cSld>
  <p:clrMapOvr>
    <a:masterClrMapping/>
  </p:clrMapOvr>
</p:sld>
</file>

<file path=ppt/theme/theme1.xml><?xml version="1.0" encoding="utf-8"?>
<a:theme xmlns:a="http://schemas.openxmlformats.org/drawingml/2006/main" name="Bold Tech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6_TF78318446.potx" id="{42E220C1-0F26-482B-B6B1-451312936AFD}" vid="{D9D14853-BFF8-4AEE-A031-A996FFC7A65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{74F35685-4160-44C6-9D0B-BB779384F40A}tf78318446_win32</Template>
  <TotalTime>29</TotalTime>
  <Words>161</Words>
  <Application>Microsoft Office PowerPoint</Application>
  <PresentationFormat>宽屏</PresentationFormat>
  <Paragraphs>25</Paragraphs>
  <Slides>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4" baseType="lpstr">
      <vt:lpstr>Meiryo UI</vt:lpstr>
      <vt:lpstr>Microsoft YaHei UI</vt:lpstr>
      <vt:lpstr>方正姚体</vt:lpstr>
      <vt:lpstr>SimSun</vt:lpstr>
      <vt:lpstr>Arial</vt:lpstr>
      <vt:lpstr>Calibri</vt:lpstr>
      <vt:lpstr>Bold Tech</vt:lpstr>
      <vt:lpstr>Guidelines for  Primary Reviewers</vt:lpstr>
      <vt:lpstr>How to add external reviewers</vt:lpstr>
      <vt:lpstr>How to add external reviewers</vt:lpstr>
      <vt:lpstr>How to add external reviewers</vt:lpstr>
      <vt:lpstr>How to add external reviewers</vt:lpstr>
      <vt:lpstr>How to add external reviewers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Guidlines for  Primary Reviewers</dc:title>
  <dc:creator>士庆</dc:creator>
  <cp:lastModifiedBy>士庆</cp:lastModifiedBy>
  <cp:revision>5</cp:revision>
  <dcterms:created xsi:type="dcterms:W3CDTF">2024-01-02T14:19:27Z</dcterms:created>
  <dcterms:modified xsi:type="dcterms:W3CDTF">2024-01-02T14:48:36Z</dcterms:modified>
</cp:coreProperties>
</file>